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7" r:id="rId2"/>
    <p:sldId id="274" r:id="rId3"/>
    <p:sldId id="265" r:id="rId4"/>
    <p:sldId id="259" r:id="rId5"/>
    <p:sldId id="267" r:id="rId6"/>
    <p:sldId id="273" r:id="rId7"/>
    <p:sldId id="272" r:id="rId8"/>
    <p:sldId id="271" r:id="rId9"/>
    <p:sldId id="269" r:id="rId10"/>
    <p:sldId id="258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17" autoAdjust="0"/>
  </p:normalViewPr>
  <p:slideViewPr>
    <p:cSldViewPr>
      <p:cViewPr varScale="1">
        <p:scale>
          <a:sx n="65" d="100"/>
          <a:sy n="65" d="100"/>
        </p:scale>
        <p:origin x="-112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52B77-FA2B-4896-A309-F8D2C52DEA6C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C9E19-9677-4ECA-BF94-462A74537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2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2516" y="657761"/>
            <a:ext cx="6116587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237839"/>
            <a:ext cx="4572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শাহানাজ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আক্তার</a:t>
            </a:r>
          </a:p>
          <a:p>
            <a:r>
              <a:rPr lang="bn-BD" sz="32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32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আঞ্চলিক উচ্চ বিদ্যালয় ফুলহারা </a:t>
            </a:r>
          </a:p>
          <a:p>
            <a:r>
              <a:rPr lang="bn-BD" sz="32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ঘিওর,মানিকগঞ্জ</a:t>
            </a:r>
            <a:r>
              <a:rPr lang="bn-BD" sz="32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bn-BD" sz="2400" dirty="0" smtClean="0"/>
          </a:p>
          <a:p>
            <a:endParaRPr lang="bn-BD" sz="3600" dirty="0"/>
          </a:p>
          <a:p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381500" y="5181600"/>
            <a:ext cx="4381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শ্রেণিঃ ষষ্ঠ</a:t>
            </a:r>
            <a:endParaRPr lang="bn-BD" sz="2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4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2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 ও বিশ্বপরিচয়</a:t>
            </a:r>
          </a:p>
          <a:p>
            <a:r>
              <a:rPr lang="bn-BD" sz="2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 ছয়</a:t>
            </a:r>
            <a:endParaRPr lang="bn-BD" sz="2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72250" y="2237839"/>
            <a:ext cx="219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226" y="2237838"/>
            <a:ext cx="2784774" cy="21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56229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বাংলাদেশের গ্রাম ও শহরের অর্থনীতির মধ্যে তুলনামূলক গুরুত্ব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ব্যখ্যা কর।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1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b="1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133600"/>
            <a:ext cx="3352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5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57224"/>
            <a:ext cx="4267200" cy="2617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57224"/>
            <a:ext cx="4038600" cy="2617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505200"/>
            <a:ext cx="41148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6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1323" y="2772697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বাংলাদেশের  অর্থনীতি</a:t>
            </a:r>
            <a:endParaRPr lang="en-US" sz="5400" b="1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87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29270"/>
            <a:ext cx="594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600" b="1" u="sng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961144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১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অর্থনৈতিক জীবনধারা কী তা বলতে পারবে ।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২।বিভিন্ন পেশার মানুষের কাজ সম্পর্কে বলতে পারবে ।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 বাংলাদেশের গ্রামীণ অর্থনীতি </a:t>
            </a:r>
            <a:r>
              <a:rPr lang="bn-BD" sz="2800" smtClean="0">
                <a:latin typeface="NikoshBAN" pitchFamily="2" charset="0"/>
                <a:cs typeface="NikoshBAN" pitchFamily="2" charset="0"/>
              </a:rPr>
              <a:t>সম্পর্কে </a:t>
            </a:r>
            <a:r>
              <a:rPr lang="bn-BD" sz="2800" smtClean="0">
                <a:latin typeface="NikoshBAN" pitchFamily="2" charset="0"/>
                <a:cs typeface="NikoshBAN" pitchFamily="2" charset="0"/>
              </a:rPr>
              <a:t>বর্ণনা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করতে পারবে ।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 গ্রাম ও শহরের অর্থনৈতিক গুরুত্ব ব্যাখ্যা করতে পারবে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281535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শিক্ষার্থীরাঃ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8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0200" y="762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বাংলাদশের গ্রামীণ অর্থনীতি</a:t>
            </a:r>
            <a:endParaRPr lang="en-US" sz="36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943600"/>
            <a:ext cx="6705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/>
              <a:t>তাঁতী কাপড় বুনছে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9935" y="3200401"/>
            <a:ext cx="385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কুমোর মাটির পাতিল  তৈরি করছে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781112"/>
            <a:ext cx="3733800" cy="24192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94675"/>
            <a:ext cx="4402394" cy="287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0800000" flipV="1">
            <a:off x="4800732" y="3286057"/>
            <a:ext cx="3791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400" dirty="0">
                <a:latin typeface="NikoshBAN" pitchFamily="2" charset="0"/>
                <a:cs typeface="NikoshBAN" pitchFamily="2" charset="0"/>
              </a:rPr>
              <a:t>জেলেরা জাল দিয়ে মাছ ধরছে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3657600"/>
            <a:ext cx="31242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7201" y="6065520"/>
            <a:ext cx="3352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400" dirty="0">
                <a:latin typeface="NikoshBAN" pitchFamily="2" charset="0"/>
                <a:cs typeface="NikoshBAN" pitchFamily="2" charset="0"/>
              </a:rPr>
              <a:t>তাঁতী কাপড় বুনছে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733801"/>
            <a:ext cx="3733801" cy="23317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848664" y="6119286"/>
            <a:ext cx="335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চাষী ধান মাড়াই করছে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77" y="781112"/>
            <a:ext cx="4070423" cy="241928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33801"/>
            <a:ext cx="3810000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30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669" y="1442003"/>
            <a:ext cx="6842862" cy="41205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55626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গ্রামের একটি হাট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80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31570"/>
            <a:ext cx="3281516" cy="25266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2286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শহরের অর্থনৈতিক জীবনব্যবস্থা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433671"/>
            <a:ext cx="305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গার্মেন্টস কারখানা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961" y="906989"/>
            <a:ext cx="3543299" cy="25266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91101" y="3581400"/>
            <a:ext cx="3478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সরকারী অফিস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55" y="3895033"/>
            <a:ext cx="3325461" cy="22771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7627" y="6096925"/>
            <a:ext cx="3281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ফুটপাত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3895033"/>
            <a:ext cx="3429001" cy="230574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1999" y="6186649"/>
            <a:ext cx="3429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রেলস্টেশন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6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26674" y="19050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3881735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১।শহরের </a:t>
            </a:r>
            <a:r>
              <a:rPr lang="bn-BD" sz="3200" smtClean="0">
                <a:latin typeface="NikoshBAN" pitchFamily="2" charset="0"/>
                <a:cs typeface="NikoshBAN" pitchFamily="2" charset="0"/>
              </a:rPr>
              <a:t>অর্থনৈতিক জীবনব্যবস্থার গুরুত্ব লিখ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6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5334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1336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১।বাংলাদেশের কৃষকের কাজ কী?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বাংলাদেশের বেশির ভাগ মানুষ কোথায় বাস করে?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 বাংলাদেশের মোট জনসংখ্যার প্রায় কত অংশ শহরাঞ্চলে বাস করে?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6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925</TotalTime>
  <Words>157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বাংলাদেশ আমার দেশ আ্র নাম</dc:title>
  <dc:creator>Doel-1612i3</dc:creator>
  <cp:lastModifiedBy>Doel-1612i3</cp:lastModifiedBy>
  <cp:revision>122</cp:revision>
  <dcterms:created xsi:type="dcterms:W3CDTF">2006-08-16T00:00:00Z</dcterms:created>
  <dcterms:modified xsi:type="dcterms:W3CDTF">2013-02-03T08:52:52Z</dcterms:modified>
</cp:coreProperties>
</file>